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6A"/>
    <a:srgbClr val="FFA3A7"/>
    <a:srgbClr val="FF4F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39" d="100"/>
          <a:sy n="39" d="100"/>
        </p:scale>
        <p:origin x="1938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B3570-C34C-4D47-876C-35406FDFB3D0}" type="datetimeFigureOut">
              <a:rPr lang="es-ES" smtClean="0"/>
              <a:t>01/12/2016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52CE-4E62-4279-9950-EEE226D6273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5482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B3570-C34C-4D47-876C-35406FDFB3D0}" type="datetimeFigureOut">
              <a:rPr lang="es-ES" smtClean="0"/>
              <a:t>01/12/2016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52CE-4E62-4279-9950-EEE226D6273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5204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B3570-C34C-4D47-876C-35406FDFB3D0}" type="datetimeFigureOut">
              <a:rPr lang="es-ES" smtClean="0"/>
              <a:t>01/12/2016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52CE-4E62-4279-9950-EEE226D6273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5015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B3570-C34C-4D47-876C-35406FDFB3D0}" type="datetimeFigureOut">
              <a:rPr lang="es-ES" smtClean="0"/>
              <a:t>01/12/2016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52CE-4E62-4279-9950-EEE226D6273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0951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B3570-C34C-4D47-876C-35406FDFB3D0}" type="datetimeFigureOut">
              <a:rPr lang="es-ES" smtClean="0"/>
              <a:t>01/12/2016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52CE-4E62-4279-9950-EEE226D6273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3744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B3570-C34C-4D47-876C-35406FDFB3D0}" type="datetimeFigureOut">
              <a:rPr lang="es-ES" smtClean="0"/>
              <a:t>01/12/2016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52CE-4E62-4279-9950-EEE226D6273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9648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B3570-C34C-4D47-876C-35406FDFB3D0}" type="datetimeFigureOut">
              <a:rPr lang="es-ES" smtClean="0"/>
              <a:t>01/12/2016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52CE-4E62-4279-9950-EEE226D6273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0318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B3570-C34C-4D47-876C-35406FDFB3D0}" type="datetimeFigureOut">
              <a:rPr lang="es-ES" smtClean="0"/>
              <a:t>01/12/2016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52CE-4E62-4279-9950-EEE226D6273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4039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B3570-C34C-4D47-876C-35406FDFB3D0}" type="datetimeFigureOut">
              <a:rPr lang="es-ES" smtClean="0"/>
              <a:t>01/12/2016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52CE-4E62-4279-9950-EEE226D6273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4268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B3570-C34C-4D47-876C-35406FDFB3D0}" type="datetimeFigureOut">
              <a:rPr lang="es-ES" smtClean="0"/>
              <a:t>01/12/2016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52CE-4E62-4279-9950-EEE226D6273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1585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B3570-C34C-4D47-876C-35406FDFB3D0}" type="datetimeFigureOut">
              <a:rPr lang="es-ES" smtClean="0"/>
              <a:t>01/12/2016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652CE-4E62-4279-9950-EEE226D6273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1020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B3570-C34C-4D47-876C-35406FDFB3D0}" type="datetimeFigureOut">
              <a:rPr lang="es-ES" smtClean="0"/>
              <a:t>01/12/2016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652CE-4E62-4279-9950-EEE226D6273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4800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/>
          <p:cNvGrpSpPr/>
          <p:nvPr/>
        </p:nvGrpSpPr>
        <p:grpSpPr>
          <a:xfrm>
            <a:off x="3741824" y="125260"/>
            <a:ext cx="8034730" cy="7098307"/>
            <a:chOff x="3741824" y="125260"/>
            <a:chExt cx="8034730" cy="7098307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5361" y="1350529"/>
              <a:ext cx="3958224" cy="638175"/>
            </a:xfrm>
            <a:prstGeom prst="rect">
              <a:avLst/>
            </a:prstGeom>
          </p:spPr>
        </p:pic>
        <p:sp>
          <p:nvSpPr>
            <p:cNvPr id="2" name="CuadroTexto 1"/>
            <p:cNvSpPr txBox="1"/>
            <p:nvPr/>
          </p:nvSpPr>
          <p:spPr>
            <a:xfrm>
              <a:off x="4885152" y="125260"/>
              <a:ext cx="1916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dirty="0" smtClean="0">
                  <a:latin typeface="Questrial" panose="02000000000000000000" pitchFamily="2" charset="0"/>
                </a:rPr>
                <a:t>1. </a:t>
              </a:r>
              <a:endParaRPr lang="es-419" dirty="0">
                <a:latin typeface="Questrial" panose="02000000000000000000" pitchFamily="2" charset="0"/>
              </a:endParaRPr>
            </a:p>
            <a:p>
              <a:r>
                <a:rPr lang="es-419" dirty="0" smtClean="0">
                  <a:solidFill>
                    <a:srgbClr val="FF4F58"/>
                  </a:solidFill>
                  <a:latin typeface="Questrial" panose="02000000000000000000" pitchFamily="2" charset="0"/>
                </a:rPr>
                <a:t>Análisis</a:t>
              </a: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4885152" y="633064"/>
              <a:ext cx="1916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1200" dirty="0" smtClean="0">
                  <a:latin typeface="Questrial" panose="02000000000000000000" pitchFamily="2" charset="0"/>
                </a:rPr>
                <a:t>Requerimientos </a:t>
              </a:r>
              <a:r>
                <a:rPr lang="es-419" dirty="0" smtClean="0">
                  <a:solidFill>
                    <a:srgbClr val="FF4F58"/>
                  </a:solidFill>
                  <a:latin typeface="Questrial" panose="02000000000000000000" pitchFamily="2" charset="0"/>
                </a:rPr>
                <a:t>.</a:t>
              </a:r>
              <a:r>
                <a:rPr lang="es-419" sz="1200" dirty="0" smtClean="0">
                  <a:latin typeface="Questrial" panose="02000000000000000000" pitchFamily="2" charset="0"/>
                </a:rPr>
                <a:t> Usuario</a:t>
              </a:r>
            </a:p>
            <a:p>
              <a:r>
                <a:rPr lang="es-419" sz="1200" dirty="0" smtClean="0">
                  <a:latin typeface="Questrial" panose="02000000000000000000" pitchFamily="2" charset="0"/>
                </a:rPr>
                <a:t>Contexto </a:t>
              </a:r>
              <a:r>
                <a:rPr lang="es-419" dirty="0" smtClean="0">
                  <a:solidFill>
                    <a:srgbClr val="FF4F58"/>
                  </a:solidFill>
                  <a:latin typeface="Questrial" panose="02000000000000000000" pitchFamily="2" charset="0"/>
                </a:rPr>
                <a:t>. </a:t>
              </a:r>
              <a:r>
                <a:rPr lang="es-419" sz="1200" dirty="0" smtClean="0">
                  <a:latin typeface="Questrial" panose="02000000000000000000" pitchFamily="2" charset="0"/>
                </a:rPr>
                <a:t>Mercado</a:t>
              </a:r>
              <a:endParaRPr lang="es-ES" sz="1200" dirty="0">
                <a:latin typeface="Questrial" panose="02000000000000000000" pitchFamily="2" charset="0"/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8745256" y="2044790"/>
              <a:ext cx="1916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dirty="0">
                  <a:latin typeface="Questrial" panose="02000000000000000000" pitchFamily="2" charset="0"/>
                </a:rPr>
                <a:t>2</a:t>
              </a:r>
              <a:r>
                <a:rPr lang="es-419" dirty="0" smtClean="0">
                  <a:latin typeface="Questrial" panose="02000000000000000000" pitchFamily="2" charset="0"/>
                </a:rPr>
                <a:t>. </a:t>
              </a:r>
              <a:endParaRPr lang="es-419" dirty="0">
                <a:latin typeface="Questrial" panose="02000000000000000000" pitchFamily="2" charset="0"/>
              </a:endParaRPr>
            </a:p>
            <a:p>
              <a:r>
                <a:rPr lang="es-419" dirty="0" smtClean="0">
                  <a:solidFill>
                    <a:srgbClr val="FF4F58"/>
                  </a:solidFill>
                  <a:latin typeface="Questrial" panose="02000000000000000000" pitchFamily="2" charset="0"/>
                </a:rPr>
                <a:t>Proceso</a:t>
              </a: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8745255" y="2552594"/>
              <a:ext cx="232775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1200" dirty="0" smtClean="0">
                  <a:latin typeface="Questrial" panose="02000000000000000000" pitchFamily="2" charset="0"/>
                </a:rPr>
                <a:t>Brainstorm </a:t>
              </a:r>
              <a:r>
                <a:rPr lang="es-419" dirty="0" smtClean="0">
                  <a:solidFill>
                    <a:srgbClr val="FF4F58"/>
                  </a:solidFill>
                  <a:latin typeface="Questrial" panose="02000000000000000000" pitchFamily="2" charset="0"/>
                </a:rPr>
                <a:t>.</a:t>
              </a:r>
              <a:r>
                <a:rPr lang="es-419" sz="1200" dirty="0" smtClean="0">
                  <a:latin typeface="Questrial" panose="02000000000000000000" pitchFamily="2" charset="0"/>
                </a:rPr>
                <a:t> Storyboard </a:t>
              </a:r>
              <a:r>
                <a:rPr lang="es-419" dirty="0" smtClean="0">
                  <a:solidFill>
                    <a:srgbClr val="FF4F58"/>
                  </a:solidFill>
                  <a:latin typeface="Questrial" panose="02000000000000000000" pitchFamily="2" charset="0"/>
                </a:rPr>
                <a:t>.</a:t>
              </a:r>
              <a:r>
                <a:rPr lang="es-419" sz="1200" dirty="0" smtClean="0">
                  <a:latin typeface="Questrial" panose="02000000000000000000" pitchFamily="2" charset="0"/>
                </a:rPr>
                <a:t> MVP </a:t>
              </a:r>
              <a:r>
                <a:rPr lang="es-419" dirty="0" smtClean="0">
                  <a:solidFill>
                    <a:srgbClr val="FF4F58"/>
                  </a:solidFill>
                  <a:latin typeface="Questrial" panose="02000000000000000000" pitchFamily="2" charset="0"/>
                </a:rPr>
                <a:t>.  </a:t>
              </a:r>
              <a:r>
                <a:rPr lang="es-419" sz="1200" dirty="0" smtClean="0">
                  <a:latin typeface="Questrial" panose="02000000000000000000" pitchFamily="2" charset="0"/>
                </a:rPr>
                <a:t> </a:t>
              </a:r>
            </a:p>
            <a:p>
              <a:r>
                <a:rPr lang="es-419" sz="1200" dirty="0" smtClean="0">
                  <a:latin typeface="Questrial" panose="02000000000000000000" pitchFamily="2" charset="0"/>
                </a:rPr>
                <a:t>Information architecture </a:t>
              </a:r>
              <a:r>
                <a:rPr lang="es-419" dirty="0" smtClean="0">
                  <a:solidFill>
                    <a:srgbClr val="FF4F58"/>
                  </a:solidFill>
                  <a:latin typeface="Questrial" panose="02000000000000000000" pitchFamily="2" charset="0"/>
                </a:rPr>
                <a:t>.</a:t>
              </a:r>
              <a:r>
                <a:rPr lang="es-419" sz="1200" dirty="0" smtClean="0">
                  <a:latin typeface="Questrial" panose="02000000000000000000" pitchFamily="2" charset="0"/>
                </a:rPr>
                <a:t> Bocetos </a:t>
              </a:r>
              <a:r>
                <a:rPr lang="es-419" dirty="0" smtClean="0">
                  <a:solidFill>
                    <a:srgbClr val="FF4F58"/>
                  </a:solidFill>
                  <a:latin typeface="Questrial" panose="02000000000000000000" pitchFamily="2" charset="0"/>
                </a:rPr>
                <a:t>. </a:t>
              </a:r>
              <a:r>
                <a:rPr lang="es-419" sz="1200" dirty="0" smtClean="0">
                  <a:latin typeface="Questrial" panose="02000000000000000000" pitchFamily="2" charset="0"/>
                </a:rPr>
                <a:t>Prototipos </a:t>
              </a:r>
              <a:r>
                <a:rPr lang="es-419" dirty="0" smtClean="0">
                  <a:solidFill>
                    <a:srgbClr val="FF4F58"/>
                  </a:solidFill>
                  <a:latin typeface="Questrial" panose="02000000000000000000" pitchFamily="2" charset="0"/>
                </a:rPr>
                <a:t>. </a:t>
              </a:r>
              <a:r>
                <a:rPr lang="es-419" sz="1200" dirty="0" smtClean="0">
                  <a:latin typeface="Questrial" panose="02000000000000000000" pitchFamily="2" charset="0"/>
                </a:rPr>
                <a:t>Pruebas </a:t>
              </a:r>
              <a:endParaRPr lang="es-ES" sz="1200" dirty="0">
                <a:latin typeface="Questrial" panose="02000000000000000000" pitchFamily="2" charset="0"/>
              </a:endParaRPr>
            </a:p>
          </p:txBody>
        </p: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85360" y="3587231"/>
              <a:ext cx="3958223" cy="638175"/>
            </a:xfrm>
            <a:prstGeom prst="rect">
              <a:avLst/>
            </a:prstGeom>
          </p:spPr>
        </p:pic>
        <p:sp>
          <p:nvSpPr>
            <p:cNvPr id="10" name="CuadroTexto 9"/>
            <p:cNvSpPr txBox="1"/>
            <p:nvPr/>
          </p:nvSpPr>
          <p:spPr>
            <a:xfrm>
              <a:off x="8745256" y="6161765"/>
              <a:ext cx="1916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dirty="0">
                  <a:latin typeface="Questrial" panose="02000000000000000000" pitchFamily="2" charset="0"/>
                </a:rPr>
                <a:t>4</a:t>
              </a:r>
              <a:r>
                <a:rPr lang="es-419" dirty="0" smtClean="0">
                  <a:latin typeface="Questrial" panose="02000000000000000000" pitchFamily="2" charset="0"/>
                </a:rPr>
                <a:t>. </a:t>
              </a:r>
              <a:endParaRPr lang="es-419" dirty="0">
                <a:latin typeface="Questrial" panose="02000000000000000000" pitchFamily="2" charset="0"/>
              </a:endParaRPr>
            </a:p>
            <a:p>
              <a:r>
                <a:rPr lang="es-419" dirty="0" smtClean="0">
                  <a:solidFill>
                    <a:srgbClr val="FF4F58"/>
                  </a:solidFill>
                  <a:latin typeface="Questrial" panose="02000000000000000000" pitchFamily="2" charset="0"/>
                </a:rPr>
                <a:t>Desarrollo</a:t>
              </a: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8745255" y="6669569"/>
              <a:ext cx="30312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1200" dirty="0" smtClean="0">
                  <a:latin typeface="Questrial" panose="02000000000000000000" pitchFamily="2" charset="0"/>
                </a:rPr>
                <a:t>Modelos digitales </a:t>
              </a:r>
              <a:r>
                <a:rPr lang="es-419" dirty="0" smtClean="0">
                  <a:solidFill>
                    <a:srgbClr val="FF4F58"/>
                  </a:solidFill>
                  <a:latin typeface="Questrial" panose="02000000000000000000" pitchFamily="2" charset="0"/>
                </a:rPr>
                <a:t>. </a:t>
              </a:r>
              <a:r>
                <a:rPr lang="es-419" sz="1200" dirty="0" smtClean="0">
                  <a:latin typeface="Questrial" panose="02000000000000000000" pitchFamily="2" charset="0"/>
                </a:rPr>
                <a:t>Modelos físicos </a:t>
              </a:r>
              <a:r>
                <a:rPr lang="es-419" dirty="0" smtClean="0">
                  <a:solidFill>
                    <a:srgbClr val="FF4F58"/>
                  </a:solidFill>
                  <a:latin typeface="Questrial" panose="02000000000000000000" pitchFamily="2" charset="0"/>
                </a:rPr>
                <a:t>. </a:t>
              </a:r>
              <a:r>
                <a:rPr lang="es-419" sz="1200" dirty="0" smtClean="0">
                  <a:latin typeface="Questrial" panose="02000000000000000000" pitchFamily="2" charset="0"/>
                </a:rPr>
                <a:t>Comunicación del producto</a:t>
              </a:r>
              <a:endParaRPr lang="es-ES" sz="1200" dirty="0">
                <a:latin typeface="Questrial" panose="02000000000000000000" pitchFamily="2" charset="0"/>
              </a:endParaRPr>
            </a:p>
          </p:txBody>
        </p:sp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5360" y="5415185"/>
              <a:ext cx="3958224" cy="638175"/>
            </a:xfrm>
            <a:prstGeom prst="rect">
              <a:avLst/>
            </a:prstGeom>
          </p:spPr>
        </p:pic>
        <p:sp>
          <p:nvSpPr>
            <p:cNvPr id="14" name="CuadroTexto 13"/>
            <p:cNvSpPr txBox="1"/>
            <p:nvPr/>
          </p:nvSpPr>
          <p:spPr>
            <a:xfrm>
              <a:off x="4885153" y="4296540"/>
              <a:ext cx="1916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dirty="0" smtClean="0">
                  <a:latin typeface="Questrial" panose="02000000000000000000" pitchFamily="2" charset="0"/>
                </a:rPr>
                <a:t>3. </a:t>
              </a:r>
              <a:endParaRPr lang="es-419" dirty="0">
                <a:latin typeface="Questrial" panose="02000000000000000000" pitchFamily="2" charset="0"/>
              </a:endParaRPr>
            </a:p>
            <a:p>
              <a:r>
                <a:rPr lang="es-419" dirty="0" smtClean="0">
                  <a:solidFill>
                    <a:srgbClr val="FF4F58"/>
                  </a:solidFill>
                  <a:latin typeface="Questrial" panose="02000000000000000000" pitchFamily="2" charset="0"/>
                </a:rPr>
                <a:t>Iteración</a:t>
              </a:r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4885152" y="4804344"/>
              <a:ext cx="30312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1200" dirty="0" smtClean="0">
                  <a:latin typeface="Questrial" panose="02000000000000000000" pitchFamily="2" charset="0"/>
                </a:rPr>
                <a:t>Análizar resultados </a:t>
              </a:r>
              <a:r>
                <a:rPr lang="es-419" dirty="0" smtClean="0">
                  <a:solidFill>
                    <a:srgbClr val="FF4F58"/>
                  </a:solidFill>
                  <a:latin typeface="Questrial" panose="02000000000000000000" pitchFamily="2" charset="0"/>
                </a:rPr>
                <a:t>.</a:t>
              </a:r>
              <a:r>
                <a:rPr lang="es-419" sz="1200" dirty="0" smtClean="0">
                  <a:latin typeface="Questrial" panose="02000000000000000000" pitchFamily="2" charset="0"/>
                </a:rPr>
                <a:t>  Probar </a:t>
              </a:r>
              <a:r>
                <a:rPr lang="es-419" dirty="0">
                  <a:solidFill>
                    <a:srgbClr val="FF4F58"/>
                  </a:solidFill>
                  <a:latin typeface="Questrial" panose="02000000000000000000" pitchFamily="2" charset="0"/>
                </a:rPr>
                <a:t>.</a:t>
              </a:r>
              <a:r>
                <a:rPr lang="es-419" sz="1200" dirty="0">
                  <a:solidFill>
                    <a:srgbClr val="FF4F58"/>
                  </a:solidFill>
                  <a:latin typeface="Questrial" panose="02000000000000000000" pitchFamily="2" charset="0"/>
                </a:rPr>
                <a:t> </a:t>
              </a:r>
              <a:r>
                <a:rPr lang="es-419" sz="1200" dirty="0" smtClean="0">
                  <a:solidFill>
                    <a:srgbClr val="FF4F58"/>
                  </a:solidFill>
                  <a:latin typeface="Questrial" panose="02000000000000000000" pitchFamily="2" charset="0"/>
                </a:rPr>
                <a:t> </a:t>
              </a:r>
            </a:p>
            <a:p>
              <a:r>
                <a:rPr lang="es-419" sz="1200" dirty="0" smtClean="0">
                  <a:latin typeface="Questrial" panose="02000000000000000000" pitchFamily="2" charset="0"/>
                </a:rPr>
                <a:t>Definir mejoras</a:t>
              </a:r>
              <a:endParaRPr lang="es-ES" sz="1200" dirty="0">
                <a:latin typeface="Questrial" panose="02000000000000000000" pitchFamily="2" charset="0"/>
              </a:endParaRP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0" r="9758" b="13242"/>
            <a:stretch/>
          </p:blipFill>
          <p:spPr>
            <a:xfrm>
              <a:off x="9119166" y="1734356"/>
              <a:ext cx="610339" cy="657203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3" r="11726" b="12877"/>
            <a:stretch/>
          </p:blipFill>
          <p:spPr>
            <a:xfrm>
              <a:off x="9187241" y="5944053"/>
              <a:ext cx="474187" cy="540877"/>
            </a:xfrm>
            <a:prstGeom prst="rect">
              <a:avLst/>
            </a:prstGeom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7" t="23047" r="9631" b="37143"/>
            <a:stretch/>
          </p:blipFill>
          <p:spPr>
            <a:xfrm>
              <a:off x="3741824" y="4594609"/>
              <a:ext cx="1119291" cy="553030"/>
            </a:xfrm>
            <a:prstGeom prst="rect">
              <a:avLst/>
            </a:prstGeom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96" t="5714" r="26508" b="20381"/>
            <a:stretch/>
          </p:blipFill>
          <p:spPr>
            <a:xfrm>
              <a:off x="4421629" y="365030"/>
              <a:ext cx="439486" cy="704630"/>
            </a:xfrm>
            <a:prstGeom prst="rect">
              <a:avLst/>
            </a:prstGeom>
          </p:spPr>
        </p:pic>
      </p:grpSp>
      <p:sp>
        <p:nvSpPr>
          <p:cNvPr id="20" name="Elipse 19"/>
          <p:cNvSpPr/>
          <p:nvPr/>
        </p:nvSpPr>
        <p:spPr>
          <a:xfrm>
            <a:off x="300308" y="827970"/>
            <a:ext cx="1080000" cy="1080000"/>
          </a:xfrm>
          <a:prstGeom prst="ellipse">
            <a:avLst/>
          </a:prstGeom>
          <a:noFill/>
          <a:ln w="38100">
            <a:solidFill>
              <a:srgbClr val="FFA3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5" name="Conector recto 34"/>
          <p:cNvCxnSpPr/>
          <p:nvPr/>
        </p:nvCxnSpPr>
        <p:spPr>
          <a:xfrm>
            <a:off x="1267097" y="3043646"/>
            <a:ext cx="444137" cy="432278"/>
          </a:xfrm>
          <a:prstGeom prst="line">
            <a:avLst/>
          </a:prstGeom>
          <a:ln w="38100">
            <a:solidFill>
              <a:srgbClr val="FFA3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orma libre 42"/>
          <p:cNvSpPr/>
          <p:nvPr/>
        </p:nvSpPr>
        <p:spPr>
          <a:xfrm>
            <a:off x="692331" y="3645586"/>
            <a:ext cx="731520" cy="195942"/>
          </a:xfrm>
          <a:custGeom>
            <a:avLst/>
            <a:gdLst>
              <a:gd name="connsiteX0" fmla="*/ 0 w 731520"/>
              <a:gd name="connsiteY0" fmla="*/ 169817 h 195942"/>
              <a:gd name="connsiteX1" fmla="*/ 195943 w 731520"/>
              <a:gd name="connsiteY1" fmla="*/ 0 h 195942"/>
              <a:gd name="connsiteX2" fmla="*/ 378823 w 731520"/>
              <a:gd name="connsiteY2" fmla="*/ 195942 h 195942"/>
              <a:gd name="connsiteX3" fmla="*/ 548640 w 731520"/>
              <a:gd name="connsiteY3" fmla="*/ 0 h 195942"/>
              <a:gd name="connsiteX4" fmla="*/ 731520 w 731520"/>
              <a:gd name="connsiteY4" fmla="*/ 195942 h 19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195942">
                <a:moveTo>
                  <a:pt x="0" y="169817"/>
                </a:moveTo>
                <a:lnTo>
                  <a:pt x="195943" y="0"/>
                </a:lnTo>
                <a:lnTo>
                  <a:pt x="378823" y="195942"/>
                </a:lnTo>
                <a:lnTo>
                  <a:pt x="548640" y="0"/>
                </a:lnTo>
                <a:lnTo>
                  <a:pt x="731520" y="195942"/>
                </a:lnTo>
              </a:path>
            </a:pathLst>
          </a:custGeom>
          <a:noFill/>
          <a:ln w="38100">
            <a:solidFill>
              <a:srgbClr val="FFA3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Elipse 47"/>
          <p:cNvSpPr/>
          <p:nvPr/>
        </p:nvSpPr>
        <p:spPr>
          <a:xfrm>
            <a:off x="1328057" y="1431795"/>
            <a:ext cx="1080000" cy="1080000"/>
          </a:xfrm>
          <a:prstGeom prst="ellips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9" name="Conector recto 48"/>
          <p:cNvCxnSpPr/>
          <p:nvPr/>
        </p:nvCxnSpPr>
        <p:spPr>
          <a:xfrm>
            <a:off x="2033588" y="2725255"/>
            <a:ext cx="444137" cy="4322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orma libre 49"/>
          <p:cNvSpPr/>
          <p:nvPr/>
        </p:nvSpPr>
        <p:spPr>
          <a:xfrm>
            <a:off x="1302068" y="4521734"/>
            <a:ext cx="731520" cy="195942"/>
          </a:xfrm>
          <a:custGeom>
            <a:avLst/>
            <a:gdLst>
              <a:gd name="connsiteX0" fmla="*/ 0 w 731520"/>
              <a:gd name="connsiteY0" fmla="*/ 169817 h 195942"/>
              <a:gd name="connsiteX1" fmla="*/ 195943 w 731520"/>
              <a:gd name="connsiteY1" fmla="*/ 0 h 195942"/>
              <a:gd name="connsiteX2" fmla="*/ 378823 w 731520"/>
              <a:gd name="connsiteY2" fmla="*/ 195942 h 195942"/>
              <a:gd name="connsiteX3" fmla="*/ 548640 w 731520"/>
              <a:gd name="connsiteY3" fmla="*/ 0 h 195942"/>
              <a:gd name="connsiteX4" fmla="*/ 731520 w 731520"/>
              <a:gd name="connsiteY4" fmla="*/ 195942 h 19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195942">
                <a:moveTo>
                  <a:pt x="0" y="169817"/>
                </a:moveTo>
                <a:lnTo>
                  <a:pt x="195943" y="0"/>
                </a:lnTo>
                <a:lnTo>
                  <a:pt x="378823" y="195942"/>
                </a:lnTo>
                <a:lnTo>
                  <a:pt x="548640" y="0"/>
                </a:lnTo>
                <a:lnTo>
                  <a:pt x="731520" y="195942"/>
                </a:ln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" r="6652" b="13242"/>
          <a:stretch/>
        </p:blipFill>
        <p:spPr>
          <a:xfrm>
            <a:off x="3206994" y="365030"/>
            <a:ext cx="704629" cy="70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0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5" t="14481" r="56410" b="7159"/>
          <a:stretch/>
        </p:blipFill>
        <p:spPr>
          <a:xfrm>
            <a:off x="304800" y="539261"/>
            <a:ext cx="3516923" cy="506437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 rotWithShape="1">
          <a:blip r:embed="rId3"/>
          <a:srcRect l="8735" t="14664" r="40448" b="5209"/>
          <a:stretch/>
        </p:blipFill>
        <p:spPr>
          <a:xfrm>
            <a:off x="8182706" y="539261"/>
            <a:ext cx="6260125" cy="5549756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 rotWithShape="1">
          <a:blip r:embed="rId4"/>
          <a:srcRect l="8554" t="14023" r="56487" b="4888"/>
          <a:stretch/>
        </p:blipFill>
        <p:spPr>
          <a:xfrm>
            <a:off x="10175632" y="2719755"/>
            <a:ext cx="3516923" cy="5064370"/>
          </a:xfrm>
          <a:prstGeom prst="rect">
            <a:avLst/>
          </a:prstGeom>
        </p:spPr>
      </p:pic>
      <p:grpSp>
        <p:nvGrpSpPr>
          <p:cNvPr id="14" name="Grupo 13"/>
          <p:cNvGrpSpPr/>
          <p:nvPr/>
        </p:nvGrpSpPr>
        <p:grpSpPr>
          <a:xfrm>
            <a:off x="-5716653" y="-12303487"/>
            <a:ext cx="13014205" cy="24496463"/>
            <a:chOff x="-5716653" y="-12303487"/>
            <a:chExt cx="13014205" cy="24496463"/>
          </a:xfrm>
        </p:grpSpPr>
        <p:grpSp>
          <p:nvGrpSpPr>
            <p:cNvPr id="13" name="Grupo 12"/>
            <p:cNvGrpSpPr/>
            <p:nvPr/>
          </p:nvGrpSpPr>
          <p:grpSpPr>
            <a:xfrm>
              <a:off x="-5713598" y="-12303487"/>
              <a:ext cx="13011150" cy="18392504"/>
              <a:chOff x="-5016746" y="-7750630"/>
              <a:chExt cx="13011150" cy="18392504"/>
            </a:xfrm>
          </p:grpSpPr>
          <p:grpSp>
            <p:nvGrpSpPr>
              <p:cNvPr id="11" name="Grupo 10"/>
              <p:cNvGrpSpPr/>
              <p:nvPr/>
            </p:nvGrpSpPr>
            <p:grpSpPr>
              <a:xfrm>
                <a:off x="-5016746" y="-7750630"/>
                <a:ext cx="13011150" cy="12292150"/>
                <a:chOff x="-4036135" y="-2124925"/>
                <a:chExt cx="13011150" cy="12292150"/>
              </a:xfrm>
            </p:grpSpPr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1875" b="4196"/>
                <a:stretch/>
              </p:blipFill>
              <p:spPr>
                <a:xfrm>
                  <a:off x="-4036135" y="-2124925"/>
                  <a:ext cx="13011150" cy="6139543"/>
                </a:xfrm>
                <a:prstGeom prst="rect">
                  <a:avLst/>
                </a:prstGeom>
              </p:spPr>
            </p:pic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12053" b="3839"/>
                <a:stretch/>
              </p:blipFill>
              <p:spPr>
                <a:xfrm>
                  <a:off x="-4036135" y="4014618"/>
                  <a:ext cx="13011150" cy="6152607"/>
                </a:xfrm>
                <a:prstGeom prst="rect">
                  <a:avLst/>
                </a:prstGeom>
              </p:spPr>
            </p:pic>
          </p:grpSp>
          <p:pic>
            <p:nvPicPr>
              <p:cNvPr id="9" name="Imagen 8"/>
              <p:cNvPicPr>
                <a:picLocks noChangeAspect="1"/>
              </p:cNvPicPr>
              <p:nvPr/>
            </p:nvPicPr>
            <p:blipFill rotWithShape="1">
              <a:blip r:embed="rId7"/>
              <a:srcRect t="12412" b="4018"/>
              <a:stretch/>
            </p:blipFill>
            <p:spPr>
              <a:xfrm>
                <a:off x="-5016746" y="4528456"/>
                <a:ext cx="13011150" cy="6113418"/>
              </a:xfrm>
              <a:prstGeom prst="rect">
                <a:avLst/>
              </a:prstGeom>
            </p:spPr>
          </p:pic>
        </p:grpSp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8"/>
            <a:srcRect t="11875" b="4196"/>
            <a:stretch/>
          </p:blipFill>
          <p:spPr>
            <a:xfrm>
              <a:off x="-5716653" y="6053433"/>
              <a:ext cx="13011150" cy="6139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41682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12210</TotalTime>
  <Words>48</Words>
  <Application>Microsoft Office PowerPoint</Application>
  <PresentationFormat>Panorámica</PresentationFormat>
  <Paragraphs>15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Questrial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Alumna</dc:creator>
  <cp:lastModifiedBy>Alumna</cp:lastModifiedBy>
  <cp:revision>47</cp:revision>
  <dcterms:created xsi:type="dcterms:W3CDTF">2016-11-18T15:51:24Z</dcterms:created>
  <dcterms:modified xsi:type="dcterms:W3CDTF">2016-12-01T18:41:47Z</dcterms:modified>
</cp:coreProperties>
</file>